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7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3" r:id="rId12"/>
    <p:sldId id="2146847062" r:id="rId13"/>
    <p:sldId id="2146847061" r:id="rId14"/>
    <p:sldId id="2146847055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100" d="100"/>
          <a:sy n="100" d="100"/>
        </p:scale>
        <p:origin x="-77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hdrahman0056/Steganography-AICTE.git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encryption for transmissions with image Steganography technique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31729" y="3839605"/>
            <a:ext cx="7980183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Mohammed Abdul Rahman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Mohammed Abdul Rahman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MVSR Engineering College, ECE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92" y="1036320"/>
            <a:ext cx="11029615" cy="930910"/>
          </a:xfrm>
        </p:spPr>
        <p:txBody>
          <a:bodyPr/>
          <a:lstStyle/>
          <a:p>
            <a:r>
              <a:rPr lang="en-IN" dirty="0">
                <a:hlinkClick r:id="rId2"/>
              </a:rPr>
              <a:t>https://github.com/mohdrahman0056/Steganography-AICTE.git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9BAE3B6-1E5E-89EA-1E4A-1A7AE090255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5670" y="1755967"/>
            <a:ext cx="1015746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Integration with AI &amp; Machine Learning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Enhancing steganography techniques using AI to improve security and concealment.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Quantum-Secure Encryption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Adapting encryption to withstand quantum computing threats for future-proof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&amp; Cloud Implementation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Expanding usability by integrating steganography in cloud storage and multi-platform applications.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Steganalysis Resistance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Developing countermeasures against advanced steganalysis techniques to make detection nearly impossible.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Steganography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Implementing live encryption in video streams and communication systems for secure messaging. 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/>
          <a:lstStyle/>
          <a:p>
            <a:r>
              <a:rPr lang="en-US" dirty="0"/>
              <a:t>With the rapid advancement of technology, smart devices increasingly rely on vast amounts of collected data to function effectively. However, this raises concerns about </a:t>
            </a:r>
            <a:r>
              <a:rPr lang="en-US" b="1" dirty="0"/>
              <a:t>what data is being collected, where it is stored, and how it is used</a:t>
            </a:r>
            <a:r>
              <a:rPr lang="en-US" dirty="0"/>
              <a:t>. Devices such as smartphones continuously gather sensitive information from </a:t>
            </a:r>
            <a:r>
              <a:rPr lang="en-US" b="1" dirty="0"/>
              <a:t>search engines, social media, banking apps, and location services</a:t>
            </a:r>
            <a:r>
              <a:rPr lang="en-US" dirty="0"/>
              <a:t>, making data privacy a critical issue.</a:t>
            </a:r>
          </a:p>
          <a:p>
            <a:r>
              <a:rPr lang="en-US" dirty="0"/>
              <a:t>If such data falls into the wrong hands, it can lead to </a:t>
            </a:r>
            <a:r>
              <a:rPr lang="en-US" b="1" dirty="0"/>
              <a:t>privacy breaches, financial fraud, and identity theft</a:t>
            </a:r>
            <a:r>
              <a:rPr lang="en-US" dirty="0"/>
              <a:t>. Therefore, securing personal and confidential information is of utmost importance, particularly in </a:t>
            </a:r>
            <a:r>
              <a:rPr lang="en-US" b="1" dirty="0"/>
              <a:t>defense, finance, and private communications</a:t>
            </a:r>
            <a:r>
              <a:rPr lang="en-US" dirty="0"/>
              <a:t>.</a:t>
            </a:r>
          </a:p>
          <a:p>
            <a:r>
              <a:rPr lang="en-US" dirty="0"/>
              <a:t>This project aims to implement a </a:t>
            </a:r>
            <a:r>
              <a:rPr lang="en-US" b="1" dirty="0"/>
              <a:t>steganographic encryption and decryption</a:t>
            </a:r>
            <a:r>
              <a:rPr lang="en-US" dirty="0"/>
              <a:t> method, where secret messages are embedded within images by subtly modifying pixel values. This technique ensures that sensitive information remains </a:t>
            </a:r>
            <a:r>
              <a:rPr lang="en-US" b="1" dirty="0"/>
              <a:t>hidden in plain sight while preserving the image’s visual integrity</a:t>
            </a:r>
            <a:r>
              <a:rPr lang="en-US" dirty="0"/>
              <a:t>. To enhance security, the system will also include </a:t>
            </a:r>
            <a:r>
              <a:rPr lang="en-US" b="1" dirty="0"/>
              <a:t>password protection</a:t>
            </a:r>
            <a:r>
              <a:rPr lang="en-US" dirty="0"/>
              <a:t>, allowing only authorized users to decrypt and retrieve the original message.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EC2E7-FC65-2449-77FD-D45EDBA33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86488"/>
            <a:ext cx="11745798" cy="4673324"/>
          </a:xfrm>
        </p:spPr>
        <p:txBody>
          <a:bodyPr>
            <a:normAutofit fontScale="92500" lnSpcReduction="10000"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lvl="1" indent="0">
              <a:buNone/>
            </a:pP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Steganography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– Hiding data inside images by modifying pixel values.</a:t>
            </a:r>
          </a:p>
          <a:p>
            <a:pPr marL="324000" lvl="1" indent="0">
              <a:buNone/>
            </a:pP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Cryptography (AES Encryption)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– Encrypting and decrypting messages using the 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AES (Advanced Encryption Standard) 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algorithm.</a:t>
            </a:r>
            <a:endParaRPr lang="en-GB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24000" lvl="1" indent="0">
              <a:buNone/>
            </a:pP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algorithm.</a:t>
            </a:r>
          </a:p>
          <a:p>
            <a:pPr marL="324000" lvl="1" indent="0">
              <a:buNone/>
            </a:pP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Image Processing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– Using </a:t>
            </a: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to read, modify, and save images.</a:t>
            </a:r>
          </a:p>
          <a:p>
            <a:pPr marL="324000" lvl="1" indent="0">
              <a:buNone/>
            </a:pP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File Handling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– Reading and writing encrypted messages, passwords, and IVs to external files.</a:t>
            </a:r>
          </a:p>
          <a:p>
            <a:pPr marL="324000" lvl="1" indent="0">
              <a:buNone/>
            </a:pPr>
            <a:r>
              <a:rPr lang="en-GB" sz="1500" b="1" dirty="0">
                <a:latin typeface="Arial" panose="020B0604020202020204" pitchFamily="34" charset="0"/>
                <a:cs typeface="Arial" panose="020B0604020202020204" pitchFamily="34" charset="0"/>
              </a:rPr>
              <a:t>Python Programming</a:t>
            </a:r>
            <a:r>
              <a:rPr lang="en-GB" sz="1500" dirty="0">
                <a:latin typeface="Arial" panose="020B0604020202020204" pitchFamily="34" charset="0"/>
                <a:cs typeface="Arial" panose="020B0604020202020204" pitchFamily="34" charset="0"/>
              </a:rPr>
              <a:t> – Implementing encryption, decryption, and steganography logic.</a:t>
            </a:r>
          </a:p>
          <a:p>
            <a:pPr marL="324000" lvl="1" indent="0">
              <a:buNone/>
            </a:pPr>
            <a:endParaRPr lang="en-GB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Libraries used</a:t>
            </a:r>
          </a:p>
          <a:p>
            <a:pPr marL="32400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OpenCV (cv2)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Used for reading, modifying, and saving images.</a:t>
            </a:r>
          </a:p>
          <a:p>
            <a:pPr marL="32400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 (np)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Helps in handling image data as arrays for pixel manipulation.</a:t>
            </a:r>
          </a:p>
          <a:p>
            <a:pPr marL="32400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hashlib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Used to generate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SHA-256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hash from the password to create a strong encryption key.</a:t>
            </a:r>
          </a:p>
          <a:p>
            <a:pPr marL="32400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pycryptodome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(Crypto)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Provides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AES encryption and decryption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using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CBC mode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24000" lvl="1" indent="0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Handles file operations like saving and opening encrypted images. </a:t>
            </a:r>
          </a:p>
          <a:p>
            <a:endParaRPr lang="en-GB" sz="2400" b="1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DCC3B26-1D48-86F5-10A8-EF91E74EF6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5676" y="1316697"/>
            <a:ext cx="1210459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sz="2000" dirty="0"/>
              <a:t>This project combines cryptography with steganography, making the hidden message secure even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/>
              <a:t>if someone suspects its presence. Basic steganography only hides information, while this approach 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dirty="0"/>
              <a:t>ensures confidentiality and integrity of the data.</a:t>
            </a:r>
          </a:p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AES Encryption for Enhanced Security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Traditional steganography only hides data in an image, making it detectable if analyzed.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project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encrypts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message before embedding it, ensuring even if extracted, it remains unreadable without the correct password.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Password-Protected Retrieval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Standard steganography allows anyone with knowledge of the technique to extract hidden data.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system requires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password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decrypt the message, adding an extra layer of protection.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of Cryptographic Hashing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password is converted into a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256-bit key using SHA-256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making brute-force attacks harder.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steganography lacks such cryptographic reinforcement.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CBC Mode for Secure Encryption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AES-CBC (Cipher Block Chaining) mode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which ensures that even identical messages appear different when encrypted.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Basic steganography stores raw data without such security mechanisms.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Protection Against Steganalysis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Since data is encrypted before embedding, statistical analysis tools for detecting hidden messages in images become less effective.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Plain steganography leaves patterns that could be recognized through analysis.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BC02E8-7613-BC11-09B8-DDBDDDAE199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5387" y="1601784"/>
            <a:ext cx="842249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Cybersecurity Professionals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steganography and encryption for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data transmission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sensitive environments.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Prevents interception and unauthorized access to critical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Government &amp; Defense Agencies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classified communication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embedding encrypted intelligence within images.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 in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espionage and covert operations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where secrecy is crucial.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Financial Institutions &amp; Banks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Protect sensitive financial data from cyber threats.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transaction details, authentication codes, or confidential communications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Journalists &amp; Whistleblowers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Hide crucial information to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censorship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protect sources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Ensures safety while leaking sensitive information to the public.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Privacy-Conscious Individuals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Safeguard personal conversations, passwords, or financial data from hackers.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Prevent surveillance by embedding confidential information in ordinary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Intellectual Property Holders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Protect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copyrighted documents, trade secrets, and proprietary algorithms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24000" lvl="1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Securely share sensitive business information without exposure to competitors.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52" y="532957"/>
            <a:ext cx="11029616" cy="530296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3274C8-1079-B920-C2BA-7BBABA5E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887" y="5002195"/>
            <a:ext cx="6319261" cy="1153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B76158-1B23-AFD0-493F-CE5E32135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4209"/>
            <a:ext cx="4292338" cy="2169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717B75-AD8E-2B50-CA41-4F88F66C2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52" y="1402785"/>
            <a:ext cx="4762498" cy="5419910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0C02B41-C47F-E262-DC1D-811E78F70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721" y="833002"/>
            <a:ext cx="2457380" cy="800035"/>
          </a:xfrm>
        </p:spPr>
        <p:txBody>
          <a:bodyPr/>
          <a:lstStyle/>
          <a:p>
            <a:r>
              <a:rPr lang="en-US" dirty="0"/>
              <a:t>Encryption Code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CA7C8A-942A-CE4D-1942-413D5201A270}"/>
              </a:ext>
            </a:extLst>
          </p:cNvPr>
          <p:cNvSpPr txBox="1"/>
          <p:nvPr/>
        </p:nvSpPr>
        <p:spPr>
          <a:xfrm>
            <a:off x="5940660" y="1044482"/>
            <a:ext cx="6094428" cy="35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/>
              </a:rPr>
              <a:t>mypic.jpg</a:t>
            </a:r>
            <a:endParaRPr kumimoji="0" lang="en-GB" sz="1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6335B7-A3F5-ECD9-9E46-44501B9A75B2}"/>
              </a:ext>
            </a:extLst>
          </p:cNvPr>
          <p:cNvSpPr txBox="1"/>
          <p:nvPr/>
        </p:nvSpPr>
        <p:spPr>
          <a:xfrm>
            <a:off x="5446887" y="4483511"/>
            <a:ext cx="6094428" cy="35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/>
              </a:rPr>
              <a:t>Output Console(Run)-Encryption</a:t>
            </a:r>
            <a:endParaRPr kumimoji="0" lang="en-GB" sz="1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67994-AEC2-AC97-136A-91D5DF2E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6DBBD-F5CC-3D0A-9E86-423153F6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630752"/>
            <a:ext cx="3851637" cy="497966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73D42A-BD61-0510-887F-20FCA23F3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39220" y="4701842"/>
            <a:ext cx="6875282" cy="110271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D402D0-6DC3-92B2-02CC-426102186DC9}"/>
              </a:ext>
            </a:extLst>
          </p:cNvPr>
          <p:cNvSpPr txBox="1"/>
          <p:nvPr/>
        </p:nvSpPr>
        <p:spPr>
          <a:xfrm>
            <a:off x="581192" y="1252450"/>
            <a:ext cx="6094428" cy="358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lang="en-US" sz="1700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/>
              </a:rPr>
              <a:t>De</a:t>
            </a:r>
            <a:r>
              <a:rPr kumimoji="0" 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cryption</a:t>
            </a: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 Code</a:t>
            </a:r>
            <a:endParaRPr kumimoji="0" lang="en-GB" sz="17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80A14DF-BDD1-7866-37E6-338CDD589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113" y="1610753"/>
            <a:ext cx="4315381" cy="24274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3F89AA4-1C46-F7E2-31D3-3620D899F597}"/>
              </a:ext>
            </a:extLst>
          </p:cNvPr>
          <p:cNvSpPr txBox="1"/>
          <p:nvPr/>
        </p:nvSpPr>
        <p:spPr>
          <a:xfrm>
            <a:off x="5067022" y="1091935"/>
            <a:ext cx="6094070" cy="373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encr</a:t>
            </a:r>
            <a:r>
              <a:rPr 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/>
              </a:rPr>
              <a:t>yptedImage.png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8EDC19-2361-A521-6E60-0FEF263D21E3}"/>
              </a:ext>
            </a:extLst>
          </p:cNvPr>
          <p:cNvSpPr txBox="1"/>
          <p:nvPr/>
        </p:nvSpPr>
        <p:spPr>
          <a:xfrm>
            <a:off x="4839220" y="4281435"/>
            <a:ext cx="6094070" cy="373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6000" marR="0" lvl="0" indent="-30600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rgbClr val="1CADE4"/>
              </a:buClr>
              <a:buSzPct val="92000"/>
              <a:buFont typeface="Wingdings 2" panose="05020102010507070707" pitchFamily="18" charset="2"/>
              <a:buChar char="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/>
                <a:ea typeface="+mn-ea"/>
                <a:cs typeface="+mn-cs"/>
              </a:rPr>
              <a:t>Output Console(Run)-Decryption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433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432" y="800100"/>
            <a:ext cx="11029615" cy="3255010"/>
          </a:xfrm>
        </p:spPr>
        <p:txBody>
          <a:bodyPr/>
          <a:lstStyle/>
          <a:p>
            <a:r>
              <a:rPr lang="en-US" dirty="0"/>
              <a:t>With the increasing reliance on digital data, ensuring its security has become a critical concern. This project successfully implements a steganographic encryption and decryption method that enhances data protection by embedding encrypted messages within images. By combining </a:t>
            </a:r>
            <a:r>
              <a:rPr lang="en-US" b="1" dirty="0"/>
              <a:t>AES encryption</a:t>
            </a:r>
            <a:r>
              <a:rPr lang="en-US" dirty="0"/>
              <a:t> with </a:t>
            </a:r>
            <a:r>
              <a:rPr lang="en-US" b="1" dirty="0"/>
              <a:t>steganography</a:t>
            </a:r>
            <a:r>
              <a:rPr lang="en-US" dirty="0"/>
              <a:t>, the system ensures that sensitive information remains both </a:t>
            </a:r>
            <a:r>
              <a:rPr lang="en-US" b="1" dirty="0"/>
              <a:t>hidden and securely encrypted</a:t>
            </a:r>
            <a:r>
              <a:rPr lang="en-US" dirty="0"/>
              <a:t>, making it significantly harder for unauthorized entities to access or manipulate the data. This approach is particularly useful in domains like </a:t>
            </a:r>
            <a:r>
              <a:rPr lang="en-US" b="1" dirty="0"/>
              <a:t>cybersecurity, defense, finance, and personal communications</a:t>
            </a:r>
            <a:r>
              <a:rPr lang="en-US" dirty="0"/>
              <a:t>, where data confidentiality is of utmost importance.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3022</TotalTime>
  <Words>967</Words>
  <Application>Microsoft Office PowerPoint</Application>
  <PresentationFormat>Widescreen</PresentationFormat>
  <Paragraphs>93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DATA encryption for transmissions with image Steganography technique </vt:lpstr>
      <vt:lpstr>OUTLINE</vt:lpstr>
      <vt:lpstr>Problem Statement</vt:lpstr>
      <vt:lpstr>Technology  used</vt:lpstr>
      <vt:lpstr>Wow factors</vt:lpstr>
      <vt:lpstr>End users</vt:lpstr>
      <vt:lpstr>Results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Mohammed Abdul Rahman</cp:lastModifiedBy>
  <cp:revision>27</cp:revision>
  <dcterms:created xsi:type="dcterms:W3CDTF">2021-05-26T16:50:10Z</dcterms:created>
  <dcterms:modified xsi:type="dcterms:W3CDTF">2025-02-26T07:06:37Z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